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63" r:id="rId12"/>
    <p:sldId id="264" r:id="rId13"/>
    <p:sldId id="265" r:id="rId14"/>
    <p:sldId id="266" r:id="rId15"/>
    <p:sldId id="267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-114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14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7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7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88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5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4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4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43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27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2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64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7F01C-CA72-413C-8DF1-E8B15D293CF8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CB9E4-98D7-41E2-9B18-D08E46356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7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1321054" y="110769"/>
            <a:ext cx="7072945" cy="6699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rgbClr val="9BBB59">
                <a:satMod val="175000"/>
                <a:alpha val="40000"/>
              </a:srgb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marL="0" marR="0" lvl="0" indent="0" algn="ctr" defTabSz="779463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5" name="타원 4"/>
          <p:cNvSpPr/>
          <p:nvPr/>
        </p:nvSpPr>
        <p:spPr bwMode="auto">
          <a:xfrm>
            <a:off x="181800" y="16827"/>
            <a:ext cx="1139255" cy="562107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13" descr="Image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8" y="129439"/>
            <a:ext cx="725157" cy="82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17127" y="191205"/>
            <a:ext cx="344318" cy="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i="1" dirty="0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770634" y="191205"/>
            <a:ext cx="80591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>
              <a:spcBef>
                <a:spcPct val="0"/>
              </a:spcBef>
              <a:spcAft>
                <a:spcPct val="0"/>
              </a:spcAft>
              <a:buSzPct val="70000"/>
              <a:buFontTx/>
              <a:buNone/>
            </a:pPr>
            <a:r>
              <a:rPr kumimoji="1" lang="en-US" altLang="ko-KR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1" lang="ko-KR" altLang="en-US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안드로이드 스튜디오 프로젝트 관리하기</a:t>
            </a:r>
            <a:endParaRPr kumimoji="1" lang="en-US" altLang="ko-KR" sz="2800" dirty="0" smtClean="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723" y="1110191"/>
            <a:ext cx="111339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프로젝트 닫기와 열기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400" dirty="0" smtClean="0"/>
          </a:p>
          <a:p>
            <a:pPr lvl="1"/>
            <a:r>
              <a:rPr lang="en-US" altLang="ko-KR" sz="2000" dirty="0" smtClean="0"/>
              <a:t>(1) [File]-[Close Project]</a:t>
            </a:r>
            <a:r>
              <a:rPr lang="ko-KR" altLang="en-US" sz="2000" dirty="0" smtClean="0"/>
              <a:t>를 선택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프로젝트 닫음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오른쪽 프로젝트 목록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지금까지 작업한 프로젝트 목록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프로젝트 이름 클릭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다시 프로젝트 열림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7466EDF-D86B-4DF9-5F90-FA1431A7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86" y="3161934"/>
            <a:ext cx="9373362" cy="29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228482" y="122666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2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20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모듈별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소스들의 기능</a:t>
            </a:r>
            <a:endParaRPr lang="ko-KR" altLang="en-US" sz="20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9641" y="651834"/>
            <a:ext cx="9157067" cy="6118243"/>
            <a:chOff x="611187" y="1073865"/>
            <a:chExt cx="7921625" cy="522942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7" y="1073865"/>
              <a:ext cx="7921625" cy="4710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8" y="1391733"/>
              <a:ext cx="7921624" cy="4911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41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0275" y="140784"/>
            <a:ext cx="6840760" cy="5486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안드로이드 </a:t>
            </a:r>
            <a:r>
              <a:rPr lang="en-US" altLang="ko-KR" sz="2400" dirty="0" smtClean="0"/>
              <a:t>App </a:t>
            </a:r>
            <a:r>
              <a:rPr lang="ko-KR" altLang="en-US" sz="2400" dirty="0" smtClean="0"/>
              <a:t>프로젝트의 구성</a:t>
            </a:r>
            <a:endParaRPr lang="ko-KR" altLang="en-US" sz="24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636268" y="689464"/>
            <a:ext cx="4735832" cy="56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Project Tree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의 구성 살펴보기</a:t>
            </a: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17" y="1257300"/>
            <a:ext cx="6813813" cy="52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2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96652" y="90564"/>
            <a:ext cx="6840760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프로젝트에서 사용되는 폴더 및 파일의 용도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609890" y="639244"/>
            <a:ext cx="8208912" cy="36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java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하위에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패키지명의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하위 폴더가 존재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628650" marR="0" lvl="2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ysClr val="window" lastClr="FFFFFF">
                  <a:lumMod val="50000"/>
                </a:sys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안드로이드 프로젝트를 생성할 때 입력한 패키지 이름과 동일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패키지 이름 아래에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MainActivity.java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로 메인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Java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소스가 들어 있음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628650" marR="0" lvl="2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ysClr val="window" lastClr="FFFFFF">
                  <a:lumMod val="50000"/>
                </a:sys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주로 액티비티에서 할 일을 프로그래밍</a:t>
            </a: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java (generated)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Studio 3.2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부터 제공되는 폴더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628650" marR="0" lvl="2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ysClr val="window" lastClr="FFFFFF">
                  <a:lumMod val="50000"/>
                </a:sys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내부적으로 사용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534" b="48029"/>
          <a:stretch/>
        </p:blipFill>
        <p:spPr>
          <a:xfrm>
            <a:off x="5115261" y="2837965"/>
            <a:ext cx="7032895" cy="32394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96254" y="3710354"/>
            <a:ext cx="949569" cy="16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284574" y="168052"/>
            <a:ext cx="11822433" cy="409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res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앱 개발에 사용되는 이미지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레이아웃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문자열 등이 들어가는 폴더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drawable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이미지 파일 저장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layout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액티비티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을 구성하는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xml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파일을 넣으면 됨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values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문자열을 저장하는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string.xml,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색상표를 저장하는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colors.xml,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스타일을 저장하는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themes.xml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등이 들어 있음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menu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메뉴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XML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파일이 저장되어 있음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res(generated)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Studio 3.5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부터 제공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628650" marR="0" lvl="2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ysClr val="window" lastClr="FFFFFF">
                  <a:lumMod val="50000"/>
                </a:sys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내부적으로 사용</a:t>
            </a: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6340" b="57193"/>
          <a:stretch/>
        </p:blipFill>
        <p:spPr>
          <a:xfrm>
            <a:off x="3942218" y="2883485"/>
            <a:ext cx="8249782" cy="370195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74223" y="4167554"/>
            <a:ext cx="835269" cy="193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06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284575" y="80129"/>
            <a:ext cx="5553517" cy="271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manifests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AndroidManifest.xml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파일이 들어 있음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앱의 여러 가지 정보를 담고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있음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dirty="0">
              <a:solidFill>
                <a:sysClr val="windowText" lastClr="000000"/>
              </a:solidFill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sz="1800" b="1" dirty="0">
              <a:solidFill>
                <a:sysClr val="windowText" lastClr="000000"/>
              </a:solidFill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sz="1800" b="1" dirty="0">
              <a:solidFill>
                <a:sysClr val="windowText" lastClr="000000"/>
              </a:solidFill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sz="1800" b="1" dirty="0">
              <a:solidFill>
                <a:sysClr val="windowText" lastClr="000000"/>
              </a:solidFill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sz="1800" b="1" dirty="0">
              <a:solidFill>
                <a:sysClr val="windowText" lastClr="000000"/>
              </a:solidFill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Gradle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Scripts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build.gradle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(Module: app) :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빌드 스크립트 핵심 파일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local.properties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: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컴파일되는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SDK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의 경로가 들어 있음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gradle.properties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JVM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관련 메모리가 설정되어 있음</a:t>
            </a: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1102" b="61195"/>
          <a:stretch/>
        </p:blipFill>
        <p:spPr>
          <a:xfrm>
            <a:off x="505042" y="1253874"/>
            <a:ext cx="9072911" cy="33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8924192" cy="420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파일 간 연관성과 앱의 실행 원리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2" descr="C:\Users\한혜인\Downloads\asda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72" y="518746"/>
            <a:ext cx="8565390" cy="626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52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4716016" y="4941168"/>
            <a:ext cx="3903116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endParaRPr lang="en-US" altLang="ko-KR" sz="1400" dirty="0" smtClean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395536" y="953376"/>
            <a:ext cx="5112940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800" b="1" dirty="0" smtClean="0"/>
              <a:t> 아이콘 이미지</a:t>
            </a:r>
            <a:r>
              <a:rPr lang="en-US" altLang="ko-KR" sz="1800" b="1" dirty="0" smtClean="0"/>
              <a:t>(res/</a:t>
            </a:r>
            <a:r>
              <a:rPr lang="en-US" altLang="ko-KR" sz="1800" b="1" dirty="0" err="1" smtClean="0"/>
              <a:t>mipmap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폴더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84760"/>
            <a:ext cx="5110724" cy="165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395536" y="3429000"/>
            <a:ext cx="5112940" cy="45464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 smtClean="0"/>
              <a:t> 화면 테마와 리소스</a:t>
            </a:r>
            <a:r>
              <a:rPr lang="en-US" altLang="ko-KR" b="1" dirty="0" smtClean="0"/>
              <a:t>(res/values </a:t>
            </a:r>
            <a:r>
              <a:rPr lang="ko-KR" altLang="en-US" b="1" dirty="0" smtClean="0"/>
              <a:t>폴더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3" y="3960384"/>
            <a:ext cx="7483599" cy="191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텍스트 개체 틀 1"/>
          <p:cNvSpPr txBox="1">
            <a:spLocks/>
          </p:cNvSpPr>
          <p:nvPr/>
        </p:nvSpPr>
        <p:spPr>
          <a:xfrm>
            <a:off x="228482" y="13396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tx1"/>
                </a:solidFill>
              </a:rPr>
              <a:t>2. </a:t>
            </a:r>
            <a:r>
              <a:rPr lang="ko-KR" altLang="en-US" sz="2400" dirty="0" smtClean="0">
                <a:solidFill>
                  <a:schemeClr val="tx1"/>
                </a:solidFill>
              </a:rPr>
              <a:t>프로젝트 파일의 흐름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2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184521" y="99096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tx1"/>
                </a:solidFill>
              </a:rPr>
              <a:t>2. </a:t>
            </a:r>
            <a:r>
              <a:rPr lang="ko-KR" altLang="en-US" sz="2400" dirty="0" smtClean="0">
                <a:solidFill>
                  <a:schemeClr val="tx1"/>
                </a:solidFill>
              </a:rPr>
              <a:t>프로젝트 파일의 흐름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4716016" y="4941168"/>
            <a:ext cx="3903116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endParaRPr lang="en-US" altLang="ko-KR" sz="1400" dirty="0" smtClean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95536" y="966926"/>
            <a:ext cx="5112940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800" b="1" dirty="0" smtClean="0"/>
              <a:t> 화면 테마와 리소스</a:t>
            </a:r>
            <a:r>
              <a:rPr lang="en-US" altLang="ko-KR" sz="1800" b="1" dirty="0" smtClean="0"/>
              <a:t>(res/values </a:t>
            </a:r>
            <a:r>
              <a:rPr lang="ko-KR" altLang="en-US" sz="1800" b="1" dirty="0" smtClean="0"/>
              <a:t>폴더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4" y="1484760"/>
            <a:ext cx="7507708" cy="292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4" y="4938816"/>
            <a:ext cx="7507708" cy="115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0310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4716016" y="4941168"/>
            <a:ext cx="3903116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611559" y="843834"/>
            <a:ext cx="5112940" cy="45464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화면 설계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(res/layout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폴더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484760"/>
            <a:ext cx="7488833" cy="4698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1"/>
          <p:cNvSpPr txBox="1">
            <a:spLocks/>
          </p:cNvSpPr>
          <p:nvPr/>
        </p:nvSpPr>
        <p:spPr>
          <a:xfrm>
            <a:off x="184521" y="99096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tx1"/>
                </a:solidFill>
              </a:rPr>
              <a:t>2. </a:t>
            </a:r>
            <a:r>
              <a:rPr lang="ko-KR" altLang="en-US" sz="2400" dirty="0" smtClean="0">
                <a:solidFill>
                  <a:schemeClr val="tx1"/>
                </a:solidFill>
              </a:rPr>
              <a:t>프로젝트 파일의 흐름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662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4716016" y="4941168"/>
            <a:ext cx="3903116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545005" y="861418"/>
            <a:ext cx="7344816" cy="45464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자바 클래스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(java/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com.example.helloandroid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패키지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3" y="1484761"/>
            <a:ext cx="7485550" cy="369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1"/>
          <p:cNvSpPr txBox="1">
            <a:spLocks/>
          </p:cNvSpPr>
          <p:nvPr/>
        </p:nvSpPr>
        <p:spPr>
          <a:xfrm>
            <a:off x="210897" y="99096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tx1"/>
                </a:solidFill>
              </a:rPr>
              <a:t>2. </a:t>
            </a:r>
            <a:r>
              <a:rPr lang="ko-KR" altLang="en-US" sz="2400" dirty="0" smtClean="0">
                <a:solidFill>
                  <a:schemeClr val="tx1"/>
                </a:solidFill>
              </a:rPr>
              <a:t>프로젝트 파일의 흐름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5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238" y="173541"/>
            <a:ext cx="1090246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프로젝트 닫기와 열기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en-US" altLang="ko-KR" sz="2000" dirty="0" smtClean="0"/>
              <a:t> (2) </a:t>
            </a:r>
            <a:r>
              <a:rPr lang="ko-KR" altLang="en-US" sz="2000" dirty="0" smtClean="0"/>
              <a:t>여러 개의 프로젝트 열고 작업하기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[Open] </a:t>
            </a:r>
            <a:r>
              <a:rPr lang="ko-KR" altLang="en-US" sz="2000" dirty="0" smtClean="0"/>
              <a:t>클릭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프로젝트 폴더 선택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&lt;New Window&gt; </a:t>
            </a:r>
            <a:r>
              <a:rPr lang="ko-KR" altLang="en-US" sz="2000" dirty="0" smtClean="0"/>
              <a:t>클릭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새로운 창이 열려서 여러 개의 프로젝트 동시 작업 가능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BFC991B-971A-2125-3E2C-A816EF2E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54" y="2068252"/>
            <a:ext cx="5400308" cy="257011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9591" y="5301734"/>
            <a:ext cx="5661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000" dirty="0" smtClean="0"/>
              <a:t>(3) [File]-[Close Project] : </a:t>
            </a:r>
            <a:r>
              <a:rPr lang="ko-KR" altLang="en-US" sz="2000" dirty="0" smtClean="0"/>
              <a:t>열린 창 모두 닫기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6873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433180" y="588857"/>
            <a:ext cx="7344816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800" b="1" dirty="0" smtClean="0"/>
              <a:t> 어플리케이션 기본 정보</a:t>
            </a:r>
            <a:r>
              <a:rPr lang="en-US" altLang="ko-KR" sz="1800" b="1" dirty="0" smtClean="0"/>
              <a:t>(manifests </a:t>
            </a:r>
            <a:r>
              <a:rPr lang="ko-KR" altLang="en-US" sz="1800" b="1" dirty="0" smtClean="0"/>
              <a:t>폴더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2" y="1485505"/>
            <a:ext cx="6981493" cy="4975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1"/>
          <p:cNvSpPr txBox="1">
            <a:spLocks/>
          </p:cNvSpPr>
          <p:nvPr/>
        </p:nvSpPr>
        <p:spPr>
          <a:xfrm>
            <a:off x="217156" y="156809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tx1"/>
                </a:solidFill>
              </a:rPr>
              <a:t>2. </a:t>
            </a:r>
            <a:r>
              <a:rPr lang="ko-KR" altLang="en-US" sz="2400" dirty="0" smtClean="0">
                <a:solidFill>
                  <a:schemeClr val="tx1"/>
                </a:solidFill>
              </a:rPr>
              <a:t>프로젝트 파일의 흐름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9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407" y="123317"/>
            <a:ext cx="8311661" cy="820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1" eaLnBrk="0" fontAlgn="base" hangingPunct="0">
              <a:spcBef>
                <a:spcPct val="20000"/>
              </a:spcBef>
              <a:spcAft>
                <a:spcPts val="40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20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(4) </a:t>
            </a:r>
            <a:r>
              <a:rPr lang="ko-KR" altLang="en-US" sz="20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폴더 검색하여 프로젝트 열기</a:t>
            </a:r>
          </a:p>
          <a:p>
            <a:pPr marL="733425" lvl="2" indent="-285750" eaLnBrk="0" fontAlgn="base" hangingPunct="0">
              <a:spcBef>
                <a:spcPct val="20000"/>
              </a:spcBef>
              <a:spcAft>
                <a:spcPts val="3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[Open an Existing Project] </a:t>
            </a:r>
            <a:r>
              <a:rPr lang="ko-KR" altLang="en-US" sz="2000" dirty="0" smtClean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클릭 </a:t>
            </a:r>
            <a:r>
              <a:rPr lang="en-US" altLang="ko-KR" sz="2000" dirty="0" smtClean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  </a:t>
            </a:r>
            <a:r>
              <a:rPr lang="ko-KR" altLang="en-US" sz="20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프로젝트가 저장된 폴더 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B809D7E-8312-A4B8-7F43-CCE6D9D8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15" y="1674935"/>
            <a:ext cx="6436038" cy="41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0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630" y="188948"/>
            <a:ext cx="108526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 smtClean="0"/>
              <a:t>Android Studio </a:t>
            </a:r>
            <a:r>
              <a:rPr lang="ko-KR" altLang="en-US" sz="2000" dirty="0" smtClean="0"/>
              <a:t>프로젝트 내보내기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가져오기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0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내보내기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가져오기 기능이 따로 없음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프로젝트가 생성된 폴더를 통째로 복사하거나 압축하여 보내거나 가져오는 방식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E0A8AC7-52EF-48DA-A342-E692863B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3" y="1820164"/>
            <a:ext cx="5255453" cy="25488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88" y="1736372"/>
            <a:ext cx="7360812" cy="41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423" y="180156"/>
            <a:ext cx="9120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이전 버전의 프로젝트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가져오기</a:t>
            </a:r>
          </a:p>
          <a:p>
            <a:pPr lvl="1"/>
            <a:r>
              <a:rPr lang="en-US" altLang="ko-KR" sz="2000" dirty="0" smtClean="0"/>
              <a:t>(1) Android Studio </a:t>
            </a:r>
            <a:r>
              <a:rPr lang="ko-KR" altLang="en-US" sz="2000" dirty="0" smtClean="0"/>
              <a:t>초기화면의 </a:t>
            </a:r>
            <a:r>
              <a:rPr lang="en-US" altLang="ko-KR" sz="2000" dirty="0" smtClean="0"/>
              <a:t>[Open]</a:t>
            </a:r>
            <a:r>
              <a:rPr lang="ko-KR" altLang="en-US" sz="2000" dirty="0" smtClean="0"/>
              <a:t>을 선택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   </a:t>
            </a:r>
            <a:r>
              <a:rPr lang="ko-KR" altLang="en-US" sz="2000" dirty="0" smtClean="0"/>
              <a:t>→ 이전 버전의 </a:t>
            </a:r>
            <a:r>
              <a:rPr lang="en-US" altLang="ko-KR" sz="2000" dirty="0" smtClean="0"/>
              <a:t>Android Studio</a:t>
            </a:r>
            <a:r>
              <a:rPr lang="ko-KR" altLang="en-US" sz="2000" dirty="0" smtClean="0"/>
              <a:t>에서 작성된 프로젝트 폴더 선택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C56D02-DD8A-1351-C040-A52E43FE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9" y="1336064"/>
            <a:ext cx="8244986" cy="50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2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8008"/>
            <a:ext cx="74060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 smtClean="0"/>
              <a:t>Eclipse</a:t>
            </a:r>
            <a:r>
              <a:rPr lang="ko-KR" altLang="en-US" sz="2000" dirty="0" smtClean="0"/>
              <a:t>용 프로젝트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가져오기</a:t>
            </a:r>
          </a:p>
          <a:p>
            <a:pPr lvl="1"/>
            <a:r>
              <a:rPr lang="en-US" altLang="ko-KR" sz="2000" dirty="0" smtClean="0"/>
              <a:t>(2) [Trust </a:t>
            </a:r>
            <a:r>
              <a:rPr lang="en-US" altLang="ko-KR" sz="2000" dirty="0" err="1" smtClean="0"/>
              <a:t>Gradle</a:t>
            </a:r>
            <a:r>
              <a:rPr lang="en-US" altLang="ko-KR" sz="2000" dirty="0" smtClean="0"/>
              <a:t> Project?] </a:t>
            </a:r>
            <a:r>
              <a:rPr lang="ko-KR" altLang="en-US" sz="2000" dirty="0" smtClean="0"/>
              <a:t>창에서 </a:t>
            </a:r>
            <a:r>
              <a:rPr lang="en-US" altLang="ko-KR" sz="2000" dirty="0" smtClean="0"/>
              <a:t>&lt;Trust Project&gt;</a:t>
            </a:r>
            <a:r>
              <a:rPr lang="ko-KR" altLang="en-US" sz="2000" dirty="0" smtClean="0"/>
              <a:t> 클릭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2EBFB24-473B-B720-7AC8-F5A2DD98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80" y="883820"/>
            <a:ext cx="4563574" cy="26328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3712504"/>
            <a:ext cx="11702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dirty="0" smtClean="0"/>
              <a:t>(3) </a:t>
            </a:r>
            <a:r>
              <a:rPr lang="ko-KR" altLang="en-US" sz="2000" dirty="0" smtClean="0"/>
              <a:t>오류 메시지가 나오면 일단 </a:t>
            </a:r>
            <a:r>
              <a:rPr lang="en-US" altLang="ko-KR" sz="2000" dirty="0" smtClean="0"/>
              <a:t>&lt;OK&gt;</a:t>
            </a:r>
            <a:r>
              <a:rPr lang="ko-KR" altLang="en-US" sz="2000" dirty="0" smtClean="0"/>
              <a:t>를 클릭 진행→ 오류 메시지의 내용을 보고 프로젝트 수정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2EBEE98-2C85-7828-9752-1DAE1F03C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81" y="4277690"/>
            <a:ext cx="5206306" cy="160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4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-56006"/>
            <a:ext cx="3708323" cy="493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Eclipse</a:t>
            </a:r>
            <a:r>
              <a:rPr lang="ko-KR" altLang="en-US" sz="2000" b="1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용 프로젝트</a:t>
            </a:r>
            <a:r>
              <a:rPr lang="en-US" altLang="ko-KR" sz="2000" b="1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가져오기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-1" y="480976"/>
            <a:ext cx="9398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dirty="0" smtClean="0"/>
              <a:t>(4) Android Studio</a:t>
            </a:r>
            <a:r>
              <a:rPr lang="ko-KR" altLang="en-US" sz="2000" dirty="0" smtClean="0"/>
              <a:t>에서 생성한 프로젝트와 같은 방법으로 사용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EDA5B86-5AEE-EDDE-51F5-3565429D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1" y="1070463"/>
            <a:ext cx="9577574" cy="481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4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7432" y="96688"/>
            <a:ext cx="4076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+mj-lt"/>
                <a:ea typeface="HY견고딕" pitchFamily="18" charset="-127"/>
              </a:rPr>
              <a:t>안드로이드 프로젝트 파일 구조</a:t>
            </a:r>
            <a:endParaRPr lang="ko-KR" altLang="en-US" sz="2000" dirty="0">
              <a:latin typeface="+mj-lt"/>
              <a:ea typeface="HY견고딕" pitchFamily="18" charset="-127"/>
            </a:endParaRPr>
          </a:p>
        </p:txBody>
      </p:sp>
      <p:sp>
        <p:nvSpPr>
          <p:cNvPr id="3" name="텍스트 개체 틀 1"/>
          <p:cNvSpPr txBox="1">
            <a:spLocks/>
          </p:cNvSpPr>
          <p:nvPr/>
        </p:nvSpPr>
        <p:spPr>
          <a:xfrm>
            <a:off x="683769" y="46602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프로젝트 모듈의 구조와 기능</a:t>
            </a:r>
            <a:endParaRPr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604046" y="898068"/>
            <a:ext cx="7776865" cy="10307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프로젝트는 </a:t>
            </a:r>
            <a:r>
              <a:rPr lang="en-US" altLang="ko-KR" sz="15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manifests, java, res, </a:t>
            </a:r>
            <a:r>
              <a:rPr lang="en-US" altLang="ko-KR" sz="15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Gradle</a:t>
            </a:r>
            <a:r>
              <a:rPr lang="en-US" altLang="ko-KR" sz="15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Scripts</a:t>
            </a:r>
            <a:r>
              <a:rPr lang="ko-KR" altLang="en-US" sz="15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주요 모듈로 구성됨</a:t>
            </a:r>
            <a:endParaRPr lang="en-US" altLang="ko-KR" sz="15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각 모듈의 파일들은 프로젝트를 만들 때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sz="1500" dirty="0" smtClean="0">
                <a:solidFill>
                  <a:schemeClr val="tx1"/>
                </a:solidFill>
              </a:rPr>
              <a:t> 유형에 따라 일부 다르게 나타남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아래 그림은 </a:t>
            </a:r>
            <a:r>
              <a:rPr lang="en-US" altLang="ko-KR" sz="15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Empty Activity</a:t>
            </a:r>
            <a:r>
              <a:rPr lang="ko-KR" altLang="en-US" sz="15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로 만든 프로젝트의 예</a:t>
            </a:r>
            <a:endParaRPr lang="en-US" altLang="ko-KR" sz="15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2" descr="C:\Users\한혜인\Downloads\a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56" y="1928774"/>
            <a:ext cx="6073597" cy="48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6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210897" y="87704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2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20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모듈별</a:t>
            </a:r>
            <a:r>
              <a:rPr lang="ko-KR" altLang="en-US" sz="20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소스들의 기능</a:t>
            </a:r>
            <a:endParaRPr lang="ko-KR" altLang="en-US" sz="20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71" y="827680"/>
            <a:ext cx="9139482" cy="543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66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491</Words>
  <Application>Microsoft Office PowerPoint</Application>
  <PresentationFormat>사용자 지정</PresentationFormat>
  <Paragraphs>85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induk</cp:lastModifiedBy>
  <cp:revision>18</cp:revision>
  <dcterms:created xsi:type="dcterms:W3CDTF">2023-03-19T13:18:32Z</dcterms:created>
  <dcterms:modified xsi:type="dcterms:W3CDTF">2023-03-20T04:57:36Z</dcterms:modified>
</cp:coreProperties>
</file>